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73" r:id="rId4"/>
    <p:sldId id="274" r:id="rId5"/>
    <p:sldId id="267" r:id="rId6"/>
    <p:sldId id="268" r:id="rId7"/>
    <p:sldId id="269" r:id="rId8"/>
    <p:sldId id="271" r:id="rId9"/>
    <p:sldId id="272" r:id="rId10"/>
    <p:sldId id="275" r:id="rId11"/>
    <p:sldId id="276" r:id="rId12"/>
    <p:sldId id="27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50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07C9E-ED3F-45B2-A706-B8650B12ADFB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6578-61C4-4D99-8112-79A351F04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2F00BF-D89E-42F6-8159-3B3B76B6C81A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2896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Специальная теория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Относительности (СТО)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2886" y="2163215"/>
            <a:ext cx="3281114" cy="469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2492896"/>
            <a:ext cx="4164970" cy="2520280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834630" cy="34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6926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Следствия из преобразований Лоренца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4847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Длительность событий в разных ИСО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847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тел в разных ИСО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7" y="2189790"/>
            <a:ext cx="8998679" cy="40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9807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Релятивистский закон сложения скоростей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Интервал между событиями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96752"/>
            <a:ext cx="589357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8929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Световой конус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708920"/>
            <a:ext cx="36957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0317" y="2446961"/>
            <a:ext cx="4832960" cy="370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6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1905 </a:t>
            </a:r>
            <a:r>
              <a:rPr lang="ru-RU" sz="2400" b="1" dirty="0" smtClean="0"/>
              <a:t>год </a:t>
            </a:r>
          </a:p>
          <a:p>
            <a:r>
              <a:rPr lang="ru-RU" sz="2400" b="1" dirty="0" smtClean="0"/>
              <a:t>«К  </a:t>
            </a:r>
            <a:r>
              <a:rPr lang="ru-RU" sz="2400" b="1" dirty="0"/>
              <a:t>электродинамике движущихся тел»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6021288"/>
            <a:ext cx="53640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Альбе́рт </a:t>
            </a:r>
            <a:r>
              <a:rPr lang="vi-VN" sz="2000" b="1" dirty="0"/>
              <a:t>Эйнште́йн</a:t>
            </a:r>
            <a:r>
              <a:rPr lang="vi-VN" dirty="0"/>
              <a:t> </a:t>
            </a:r>
            <a:r>
              <a:rPr lang="en-US" i="1" dirty="0" smtClean="0"/>
              <a:t>Albert Einstein</a:t>
            </a:r>
          </a:p>
          <a:p>
            <a:r>
              <a:rPr lang="en-US" dirty="0" smtClean="0"/>
              <a:t> 14 </a:t>
            </a:r>
            <a:r>
              <a:rPr lang="ru-RU" dirty="0" smtClean="0"/>
              <a:t>марта 1879 – 18 апреля 1955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614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Постулат 1</a:t>
            </a:r>
            <a:r>
              <a:rPr lang="ru-RU" dirty="0"/>
              <a:t> (</a:t>
            </a:r>
            <a:r>
              <a:rPr lang="ru-RU" i="1" dirty="0"/>
              <a:t>принцип относительности Эйнштейна</a:t>
            </a:r>
            <a:r>
              <a:rPr lang="ru-RU" dirty="0"/>
              <a:t>). Любое физическое явление протекает одинаково во всех инерциальных системах отсчёта.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400" y="4556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Постулат 2</a:t>
            </a:r>
            <a:r>
              <a:rPr lang="ru-RU" dirty="0"/>
              <a:t> (</a:t>
            </a:r>
            <a:r>
              <a:rPr lang="ru-RU" i="1" dirty="0"/>
              <a:t>принцип постоянства скорости света</a:t>
            </a:r>
            <a:r>
              <a:rPr lang="ru-RU" dirty="0"/>
              <a:t>). Скорость света в «покоящейся» системе отсчёта не зависит от скорости источника. </a:t>
            </a:r>
          </a:p>
        </p:txBody>
      </p:sp>
      <p:pic>
        <p:nvPicPr>
          <p:cNvPr id="7170" name="Picture 2" descr="File:Einstein 1921 by F Schmut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35390"/>
            <a:ext cx="4211960" cy="553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3816424" cy="7920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Эдвард Уильямс МОРЛИ </a:t>
            </a:r>
            <a:br>
              <a:rPr lang="ru-RU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Edward Williams Morley, 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1838–1923 </a:t>
            </a:r>
            <a:endParaRPr lang="ru-RU" sz="1800" dirty="0">
              <a:latin typeface="+mn-lt"/>
            </a:endParaRPr>
          </a:p>
        </p:txBody>
      </p:sp>
      <p:pic>
        <p:nvPicPr>
          <p:cNvPr id="22530" name="Picture 2" descr="K:\Prezent1\СТО\michelson_albert_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289548" cy="3936492"/>
          </a:xfrm>
          <a:prstGeom prst="rect">
            <a:avLst/>
          </a:prstGeom>
          <a:noFill/>
        </p:spPr>
      </p:pic>
      <p:pic>
        <p:nvPicPr>
          <p:cNvPr id="22531" name="Picture 3" descr="K:\Prezent1\СТО\Edward_Williams_Morle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1691680" cy="2108224"/>
          </a:xfrm>
          <a:prstGeom prst="rect">
            <a:avLst/>
          </a:prstGeom>
          <a:noFill/>
        </p:spPr>
      </p:pic>
      <p:pic>
        <p:nvPicPr>
          <p:cNvPr id="22532" name="Picture 4" descr="K:\Prezent1\СТО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680621" cy="35283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5085184"/>
            <a:ext cx="5148064" cy="1772816"/>
          </a:xfrm>
        </p:spPr>
        <p:txBody>
          <a:bodyPr>
            <a:noAutofit/>
          </a:bodyPr>
          <a:lstStyle/>
          <a:p>
            <a:r>
              <a:rPr lang="ru-RU" sz="2000" dirty="0" smtClean="0"/>
              <a:t>1907 году Майкельсон был удостоен Нобелевской премии по физике «за создание прецизионных оптических инструментов и за выполненные с их помощью исследования»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293096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Альберт </a:t>
            </a:r>
            <a:r>
              <a:rPr lang="ru-RU" dirty="0" err="1" smtClean="0"/>
              <a:t>Абрахам</a:t>
            </a:r>
            <a:r>
              <a:rPr lang="ru-RU" dirty="0" smtClean="0"/>
              <a:t> МАЙКЕЛЬСОН </a:t>
            </a:r>
            <a:br>
              <a:rPr lang="ru-RU" dirty="0" smtClean="0"/>
            </a:br>
            <a:r>
              <a:rPr lang="en-US" dirty="0" smtClean="0"/>
              <a:t>Albert Abraham Michelson,  1852–1931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32048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n-lt"/>
              </a:rPr>
              <a:t>Джордж </a:t>
            </a:r>
            <a:r>
              <a:rPr lang="ru-RU" sz="1800" b="1" dirty="0" smtClean="0">
                <a:latin typeface="+mn-lt"/>
              </a:rPr>
              <a:t>Фицджеральд 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en-US" sz="1800" i="1" dirty="0" smtClean="0">
                <a:latin typeface="+mn-lt"/>
              </a:rPr>
              <a:t>George </a:t>
            </a:r>
            <a:r>
              <a:rPr lang="en-US" sz="1800" i="1" dirty="0" smtClean="0">
                <a:latin typeface="+mn-lt"/>
              </a:rPr>
              <a:t>Francis Fitzgerald</a:t>
            </a:r>
            <a:r>
              <a:rPr lang="en-US" sz="1800" dirty="0" smtClean="0">
                <a:latin typeface="+mn-lt"/>
              </a:rPr>
              <a:t>, 1851—1901</a:t>
            </a:r>
            <a:endParaRPr lang="ru-RU" sz="1800" dirty="0">
              <a:latin typeface="+mn-lt"/>
            </a:endParaRPr>
          </a:p>
        </p:txBody>
      </p:sp>
      <p:pic>
        <p:nvPicPr>
          <p:cNvPr id="23554" name="Picture 2" descr="K:\Prezent1\СТО\Джордж Фицджераль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520280" cy="3063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1889</a:t>
            </a:r>
            <a:endParaRPr lang="ru-RU" dirty="0"/>
          </a:p>
        </p:txBody>
      </p:sp>
      <p:pic>
        <p:nvPicPr>
          <p:cNvPr id="23555" name="Picture 3" descr="K:\Prezent1\СТО\150Лорен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382" y="1052736"/>
            <a:ext cx="2851801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404665"/>
            <a:ext cx="4067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Хендрик</a:t>
            </a:r>
            <a:r>
              <a:rPr lang="ru-RU" b="1" dirty="0" smtClean="0"/>
              <a:t>  Лоренц </a:t>
            </a:r>
            <a:r>
              <a:rPr lang="ru-RU" dirty="0" smtClean="0"/>
              <a:t> </a:t>
            </a:r>
            <a:r>
              <a:rPr lang="ru-RU" dirty="0" smtClean="0"/>
              <a:t>1902</a:t>
            </a:r>
            <a:r>
              <a:rPr lang="ru-RU" sz="2000" dirty="0" smtClean="0"/>
              <a:t>*</a:t>
            </a:r>
            <a:endParaRPr lang="ru-RU" dirty="0" smtClean="0"/>
          </a:p>
          <a:p>
            <a:r>
              <a:rPr lang="en-US" i="1" dirty="0" err="1" smtClean="0"/>
              <a:t>Hendrick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en-US" i="1" dirty="0" smtClean="0"/>
              <a:t>Lorentz</a:t>
            </a:r>
            <a:r>
              <a:rPr lang="en-US" dirty="0" smtClean="0"/>
              <a:t>, </a:t>
            </a:r>
            <a:r>
              <a:rPr lang="en-US" dirty="0" smtClean="0"/>
              <a:t>1853–1928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47251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1892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49289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Анри́ Пуанкаре́</a:t>
            </a:r>
            <a:r>
              <a:rPr lang="vi-VN" dirty="0" smtClean="0"/>
              <a:t> </a:t>
            </a:r>
            <a:endParaRPr lang="ru-RU" dirty="0" smtClean="0"/>
          </a:p>
          <a:p>
            <a:r>
              <a:rPr lang="en-US" i="1" dirty="0" smtClean="0">
                <a:latin typeface="Georgia" pitchFamily="18" charset="0"/>
              </a:rPr>
              <a:t>Jules </a:t>
            </a:r>
            <a:r>
              <a:rPr lang="en-US" i="1" dirty="0" smtClean="0">
                <a:latin typeface="Georgia" pitchFamily="18" charset="0"/>
              </a:rPr>
              <a:t>Henri </a:t>
            </a:r>
            <a:r>
              <a:rPr lang="en-US" i="1" dirty="0" err="1" smtClean="0">
                <a:latin typeface="Georgia" pitchFamily="18" charset="0"/>
              </a:rPr>
              <a:t>Poincaré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vi-VN" dirty="0" smtClean="0"/>
              <a:t> </a:t>
            </a:r>
            <a:r>
              <a:rPr lang="ru-RU" dirty="0" smtClean="0"/>
              <a:t>1854 - 1912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3556" name="Picture 4" descr="K:\Prezent1\СТО\Пуанка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29000"/>
            <a:ext cx="4525516" cy="284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r>
              <a:rPr lang="ru-RU" dirty="0" smtClean="0"/>
              <a:t>Синхронизация часов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699711" cy="24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1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Относительность одновременности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4844"/>
            <a:ext cx="6444208" cy="48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2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6354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Относительность промежутков времени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2248"/>
            <a:ext cx="6480720" cy="517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5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96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Относительность расстояний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60640" cy="52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0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Преобразования Лоренца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526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 descr="K:\Prezent1\СТО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126" y="3717032"/>
            <a:ext cx="3644625" cy="2292380"/>
          </a:xfrm>
          <a:prstGeom prst="rect">
            <a:avLst/>
          </a:prstGeom>
          <a:noFill/>
        </p:spPr>
      </p:pic>
      <p:pic>
        <p:nvPicPr>
          <p:cNvPr id="2050" name="Picture 2" descr="K:\Prezent1\СТО\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58" y="1556792"/>
            <a:ext cx="483042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4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6595</TotalTime>
  <Words>81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Слайд 1</vt:lpstr>
      <vt:lpstr>Слайд 2</vt:lpstr>
      <vt:lpstr>Эдвард Уильямс МОРЛИ  Edward Williams Morley,   1838–1923 </vt:lpstr>
      <vt:lpstr>Джордж Фицджеральд  George Francis Fitzgerald, 1851—1901</vt:lpstr>
      <vt:lpstr>Синхронизация часов</vt:lpstr>
      <vt:lpstr>Относительность одновременности</vt:lpstr>
      <vt:lpstr>Относительность промежутков времени</vt:lpstr>
      <vt:lpstr>Относительность расстояний</vt:lpstr>
      <vt:lpstr>Преобразования Лоренца</vt:lpstr>
      <vt:lpstr>Слайд 10</vt:lpstr>
      <vt:lpstr>Слайд 11</vt:lpstr>
      <vt:lpstr>Слайд 12</vt:lpstr>
      <vt:lpstr>Световой конус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ЗАО "ИЦ ИУС"</dc:creator>
  <cp:lastModifiedBy>Juliah</cp:lastModifiedBy>
  <cp:revision>64</cp:revision>
  <dcterms:created xsi:type="dcterms:W3CDTF">2010-04-23T10:07:27Z</dcterms:created>
  <dcterms:modified xsi:type="dcterms:W3CDTF">2014-05-20T20:20:02Z</dcterms:modified>
</cp:coreProperties>
</file>